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nt60h308001</cp:lastModifiedBy>
  <cp:revision>5</cp:revision>
  <dcterms:created xsi:type="dcterms:W3CDTF">2019-04-19T06:23:36Z</dcterms:created>
  <dcterms:modified xsi:type="dcterms:W3CDTF">2019-04-19T07:20:07Z</dcterms:modified>
</cp:coreProperties>
</file>